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DA6446A6-8980-4700-A353-A90D9DDE44F7}"/>
    <pc:docChg chg="modSld">
      <pc:chgData name="Walther Hensen" userId="35eade74-a145-4b3a-9e7a-07b2524e9625" providerId="ADAL" clId="{DA6446A6-8980-4700-A353-A90D9DDE44F7}" dt="2020-02-16T10:40:02.440" v="26" actId="6549"/>
      <pc:docMkLst>
        <pc:docMk/>
      </pc:docMkLst>
      <pc:sldChg chg="modSp mod">
        <pc:chgData name="Walther Hensen" userId="35eade74-a145-4b3a-9e7a-07b2524e9625" providerId="ADAL" clId="{DA6446A6-8980-4700-A353-A90D9DDE44F7}" dt="2020-02-16T10:39:20.762" v="23" actId="20577"/>
        <pc:sldMkLst>
          <pc:docMk/>
          <pc:sldMk cId="3631364147" sldId="258"/>
        </pc:sldMkLst>
        <pc:spChg chg="mod">
          <ac:chgData name="Walther Hensen" userId="35eade74-a145-4b3a-9e7a-07b2524e9625" providerId="ADAL" clId="{DA6446A6-8980-4700-A353-A90D9DDE44F7}" dt="2020-02-16T10:39:20.762" v="23" actId="20577"/>
          <ac:spMkLst>
            <pc:docMk/>
            <pc:sldMk cId="3631364147" sldId="258"/>
            <ac:spMk id="3" creationId="{B1D2DF6A-31F0-40A5-9763-50F593903B73}"/>
          </ac:spMkLst>
        </pc:spChg>
      </pc:sldChg>
      <pc:sldChg chg="modSp mod">
        <pc:chgData name="Walther Hensen" userId="35eade74-a145-4b3a-9e7a-07b2524e9625" providerId="ADAL" clId="{DA6446A6-8980-4700-A353-A90D9DDE44F7}" dt="2020-02-16T10:40:02.440" v="26" actId="6549"/>
        <pc:sldMkLst>
          <pc:docMk/>
          <pc:sldMk cId="1734467427" sldId="259"/>
        </pc:sldMkLst>
        <pc:spChg chg="mod">
          <ac:chgData name="Walther Hensen" userId="35eade74-a145-4b3a-9e7a-07b2524e9625" providerId="ADAL" clId="{DA6446A6-8980-4700-A353-A90D9DDE44F7}" dt="2020-02-16T10:40:02.440" v="26" actId="6549"/>
          <ac:spMkLst>
            <pc:docMk/>
            <pc:sldMk cId="1734467427" sldId="259"/>
            <ac:spMk id="3" creationId="{25C5FB6D-2731-4A75-A833-0BC73BDA5F97}"/>
          </ac:spMkLst>
        </pc:spChg>
      </pc:sldChg>
      <pc:sldChg chg="modSp mod">
        <pc:chgData name="Walther Hensen" userId="35eade74-a145-4b3a-9e7a-07b2524e9625" providerId="ADAL" clId="{DA6446A6-8980-4700-A353-A90D9DDE44F7}" dt="2020-02-11T10:58:20.940" v="1" actId="20577"/>
        <pc:sldMkLst>
          <pc:docMk/>
          <pc:sldMk cId="2048724489" sldId="260"/>
        </pc:sldMkLst>
        <pc:spChg chg="mod">
          <ac:chgData name="Walther Hensen" userId="35eade74-a145-4b3a-9e7a-07b2524e9625" providerId="ADAL" clId="{DA6446A6-8980-4700-A353-A90D9DDE44F7}" dt="2020-02-11T10:58:20.940" v="1" actId="20577"/>
          <ac:spMkLst>
            <pc:docMk/>
            <pc:sldMk cId="2048724489" sldId="260"/>
            <ac:spMk id="3" creationId="{64AEC7E3-399F-48A7-93A4-4E87F47F89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894423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7204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179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39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5115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3982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199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15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4026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927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399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56F10AD-2129-469F-B3F7-9C20DD6096D3}" type="datetimeFigureOut">
              <a:rPr lang="nl-NL" smtClean="0"/>
              <a:t>16-2-2020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5D98951A-1A5D-4668-BFCF-8C6307D9625B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664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8B1187-3D46-47BE-AE5E-6CDAC5FCAB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Voorbereiden Rechtbankbezoek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5CB5021-1F61-45EB-81C8-D42BEB5B71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020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3E14CB-A287-4DD5-B857-719A192C0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laat en wanneer!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D2DF6A-31F0-40A5-9763-50F593903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3A – 8:30 bij de rechtbank Breda verzamelen. </a:t>
            </a:r>
            <a:br>
              <a:rPr lang="nl-NL" dirty="0"/>
            </a:br>
            <a:r>
              <a:rPr lang="nl-NL" dirty="0"/>
              <a:t>Het bezoek duurt tot ongeveer 12:15 </a:t>
            </a:r>
            <a:br>
              <a:rPr lang="nl-NL" dirty="0"/>
            </a:br>
            <a:r>
              <a:rPr lang="nl-NL" dirty="0"/>
              <a:t>begeleider: Machiel </a:t>
            </a:r>
          </a:p>
          <a:p>
            <a:r>
              <a:rPr lang="nl-NL" dirty="0"/>
              <a:t>3B – 13:00 bij de rechtbank Breda verzamelen. </a:t>
            </a:r>
            <a:br>
              <a:rPr lang="nl-NL" dirty="0"/>
            </a:br>
            <a:r>
              <a:rPr lang="nl-NL" dirty="0"/>
              <a:t>Het bezoek duurt tot ongeveer 16:45 </a:t>
            </a:r>
            <a:br>
              <a:rPr lang="nl-NL" dirty="0"/>
            </a:br>
            <a:r>
              <a:rPr lang="nl-NL" dirty="0"/>
              <a:t>begeleider: Valerie</a:t>
            </a:r>
          </a:p>
          <a:p>
            <a:r>
              <a:rPr lang="nl-NL" dirty="0"/>
              <a:t>Adres - </a:t>
            </a:r>
            <a:r>
              <a:rPr lang="nl-NL" b="1" i="1" dirty="0"/>
              <a:t> </a:t>
            </a:r>
            <a:r>
              <a:rPr lang="nl-NL" i="1" dirty="0" err="1"/>
              <a:t>Stationslaan</a:t>
            </a:r>
            <a:r>
              <a:rPr lang="nl-NL" i="1" dirty="0"/>
              <a:t> 10, 4815 GW Breda</a:t>
            </a:r>
            <a:r>
              <a:rPr lang="nl-NL" dirty="0"/>
              <a:t> – ongeveer 8 minuten van het station</a:t>
            </a:r>
            <a:br>
              <a:rPr lang="nl-NL" dirty="0"/>
            </a:br>
            <a:r>
              <a:rPr lang="nl-NL" dirty="0"/>
              <a:t>Parkeren in de buurt is lastig en duur!</a:t>
            </a:r>
          </a:p>
        </p:txBody>
      </p:sp>
    </p:spTree>
    <p:extLst>
      <p:ext uri="{BB962C8B-B14F-4D97-AF65-F5344CB8AC3E}">
        <p14:creationId xmlns:p14="http://schemas.microsoft.com/office/powerpoint/2010/main" val="363136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4F6E40-CE98-4C8C-BD3D-8E16839EC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Huisregels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A228EE-E380-4FE2-ABEC-AF20D745C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274" y="1690686"/>
            <a:ext cx="10487025" cy="41624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In de gebouwen van de rechtbank staan de veiligheid en privacy van bezoekers en medewerkers voorop. Daarom gelden er in de gebouwen voor iedereen de volgende huisregels:</a:t>
            </a:r>
          </a:p>
          <a:p>
            <a:r>
              <a:rPr lang="nl-NL" dirty="0"/>
              <a:t>Het is niet toegestaan de orde te verstoren.</a:t>
            </a:r>
          </a:p>
          <a:p>
            <a:r>
              <a:rPr lang="nl-NL" dirty="0"/>
              <a:t>Het maken van filmopnames, foto's en geluidsopnamen is niet toegestaan.</a:t>
            </a:r>
          </a:p>
          <a:p>
            <a:r>
              <a:rPr lang="nl-NL" dirty="0"/>
              <a:t>In de rechtszaal staan mobiele telecommunicatiemiddelen uit.</a:t>
            </a:r>
          </a:p>
          <a:p>
            <a:r>
              <a:rPr lang="nl-NL" dirty="0"/>
              <a:t>Eten of drinken in de rechtszaal is niet toegestaan.</a:t>
            </a:r>
          </a:p>
          <a:p>
            <a:r>
              <a:rPr lang="nl-NL" dirty="0"/>
              <a:t>Roken is verboden.</a:t>
            </a:r>
          </a:p>
          <a:p>
            <a:r>
              <a:rPr lang="nl-NL" dirty="0"/>
              <a:t>Het gebruik van alcohol en/of verdovende middelen is niet toegestaan.</a:t>
            </a:r>
          </a:p>
          <a:p>
            <a:r>
              <a:rPr lang="nl-NL" dirty="0"/>
              <a:t>Wapens en explosieven zijn niet toegestaan.</a:t>
            </a:r>
          </a:p>
          <a:p>
            <a:r>
              <a:rPr lang="nl-NL" dirty="0"/>
              <a:t>Dieren mogen niet naar binnen m.u.v. geleidehonden.</a:t>
            </a:r>
          </a:p>
          <a:p>
            <a:r>
              <a:rPr lang="nl-NL" dirty="0"/>
              <a:t>Het dragen van </a:t>
            </a:r>
            <a:r>
              <a:rPr lang="nl-NL" dirty="0" err="1"/>
              <a:t>gezichtsbedekkende</a:t>
            </a:r>
            <a:r>
              <a:rPr lang="nl-NL" dirty="0"/>
              <a:t> kleding is niet toegestaan.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278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10ACA8-29D4-45D3-8D16-A90726A34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Voorbereiding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C5FB6D-2731-4A75-A833-0BC73BDA5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Beantwoord de volgende vragen:</a:t>
            </a:r>
          </a:p>
          <a:p>
            <a:r>
              <a:rPr lang="nl-NL" dirty="0"/>
              <a:t>Wat is een hoger beroep?</a:t>
            </a:r>
          </a:p>
          <a:p>
            <a:r>
              <a:rPr lang="nl-NL" dirty="0"/>
              <a:t>Waarop beoordeeld een rechtbank in hoger beroep?</a:t>
            </a:r>
          </a:p>
          <a:p>
            <a:r>
              <a:rPr lang="nl-NL" dirty="0"/>
              <a:t>Wat betekent het als je zaak naar de Raad van State gaat?</a:t>
            </a:r>
          </a:p>
          <a:p>
            <a:r>
              <a:rPr lang="nl-NL" dirty="0"/>
              <a:t>Wat betekent civiel recht?</a:t>
            </a:r>
          </a:p>
          <a:p>
            <a:r>
              <a:rPr lang="nl-NL" dirty="0"/>
              <a:t>Wat betekent bestuursrecht?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446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802254-49E0-4412-81F8-BDA0619F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voor de rechtbank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AEC7E3-399F-48A7-93A4-4E87F47F8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Bedenk drie vragen die je de rechter gaat stellen?</a:t>
            </a:r>
          </a:p>
          <a:p>
            <a:pPr marL="0" indent="0">
              <a:buNone/>
            </a:pPr>
            <a:r>
              <a:rPr lang="nl-NL" dirty="0"/>
              <a:t>Bedenk drie vragen die je de officier van justitie gaat stellen?</a:t>
            </a:r>
          </a:p>
        </p:txBody>
      </p:sp>
    </p:spTree>
    <p:extLst>
      <p:ext uri="{BB962C8B-B14F-4D97-AF65-F5344CB8AC3E}">
        <p14:creationId xmlns:p14="http://schemas.microsoft.com/office/powerpoint/2010/main" val="2048724489"/>
      </p:ext>
    </p:extLst>
  </p:cSld>
  <p:clrMapOvr>
    <a:masterClrMapping/>
  </p:clrMapOvr>
</p:sld>
</file>

<file path=ppt/theme/theme1.xml><?xml version="1.0" encoding="utf-8"?>
<a:theme xmlns:a="http://schemas.openxmlformats.org/drawingml/2006/main" name="Bijgesneden">
  <a:themeElements>
    <a:clrScheme name="Bijgesne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gesne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gesne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7a28104-336f-447d-946e-e305ac2bcd47">
      <UserInfo>
        <DisplayName>Valerie van den Berg</DisplayName>
        <AccountId>52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1176C5-3599-497B-8721-AB274FD13850}">
  <ds:schemaRefs>
    <ds:schemaRef ds:uri="http://schemas.microsoft.com/office/2006/metadata/properties"/>
    <ds:schemaRef ds:uri="http://schemas.microsoft.com/office/infopath/2007/PartnerControls"/>
    <ds:schemaRef ds:uri="47a28104-336f-447d-946e-e305ac2bcd47"/>
  </ds:schemaRefs>
</ds:datastoreItem>
</file>

<file path=customXml/itemProps2.xml><?xml version="1.0" encoding="utf-8"?>
<ds:datastoreItem xmlns:ds="http://schemas.openxmlformats.org/officeDocument/2006/customXml" ds:itemID="{637603E2-32E0-4783-9E5D-0672CE7F33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6A6D3E-6742-4F4D-B4B6-5BF531D13D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TM10001105[[fn=Bijsnijden]]</Template>
  <TotalTime>20</TotalTime>
  <Words>256</Words>
  <Application>Microsoft Office PowerPoint</Application>
  <PresentationFormat>Breedbeeld</PresentationFormat>
  <Paragraphs>26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7" baseType="lpstr">
      <vt:lpstr>Franklin Gothic Book</vt:lpstr>
      <vt:lpstr>Bijgesneden</vt:lpstr>
      <vt:lpstr>Voorbereiden Rechtbankbezoek</vt:lpstr>
      <vt:lpstr>Hoe laat en wanneer!</vt:lpstr>
      <vt:lpstr>Huisregels</vt:lpstr>
      <vt:lpstr>Voorbereiding</vt:lpstr>
      <vt:lpstr>Opdracht voor de rechtbank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Voorbereiden Rechtbankbezoek</dc:title>
  <dc:creator>Walther Hensen</dc:creator>
  <cp:lastModifiedBy>Walther Hensen</cp:lastModifiedBy>
  <cp:revision>2</cp:revision>
  <dcterms:created xsi:type="dcterms:W3CDTF">2020-02-11T10:40:36Z</dcterms:created>
  <dcterms:modified xsi:type="dcterms:W3CDTF">2020-02-16T10:40:12Z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